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6858000" cx="12192000"/>
  <p:notesSz cx="6858000" cy="9144000"/>
  <p:embeddedFontLst>
    <p:embeddedFont>
      <p:font typeface="Montserrat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1209">
          <p15:clr>
            <a:srgbClr val="A4A3A4"/>
          </p15:clr>
        </p15:guide>
      </p15:sldGuideLst>
    </p:ext>
    <p:ext uri="GoogleSlidesCustomDataVersion2">
      <go:slidesCustomData xmlns:go="http://customooxmlschemas.google.com/" r:id="rId13" roundtripDataSignature="AMtx7miHDEN9ujnxsQyv9P8qiwcNhwAs1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  <p:guide pos="120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italic.fntdata"/><Relationship Id="rId10" Type="http://schemas.openxmlformats.org/officeDocument/2006/relationships/font" Target="fonts/Montserrat-bold.fntdata"/><Relationship Id="rId13" Type="http://customschemas.google.com/relationships/presentationmetadata" Target="metadata"/><Relationship Id="rId12" Type="http://schemas.openxmlformats.org/officeDocument/2006/relationships/font" Target="fonts/Montserrat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Montserra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o de Títu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e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Objet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cção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Duplo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ó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623887" y="983529"/>
            <a:ext cx="48483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Cosa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non funziona 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nella tua città?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6634161" y="638467"/>
            <a:ext cx="48483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Qual è la cosa più divertente che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ti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è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successa 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nella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ua città?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623887" y="4258644"/>
            <a:ext cx="4848225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Cosa am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i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di più della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ua città?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" name="Google Shape;9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"/>
          <p:cNvSpPr txBox="1"/>
          <p:nvPr/>
        </p:nvSpPr>
        <p:spPr>
          <a:xfrm>
            <a:off x="6719886" y="4157430"/>
            <a:ext cx="50817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Se potess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i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cambiare una cosa della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ua città, quale sarebbe?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5" name="Google Shape;10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"/>
          <p:cNvSpPr txBox="1"/>
          <p:nvPr/>
        </p:nvSpPr>
        <p:spPr>
          <a:xfrm>
            <a:off x="623886" y="773605"/>
            <a:ext cx="48483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Qual è una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perla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nascosta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della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tua città che non molti conoscono?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7" name="Google Shape;107;p2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Google Shape;10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 txBox="1"/>
          <p:nvPr/>
        </p:nvSpPr>
        <p:spPr>
          <a:xfrm>
            <a:off x="6719886" y="983529"/>
            <a:ext cx="48483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Come è cambiata la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tua 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città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rispetto alla tua infanzia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2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"/>
          <p:cNvSpPr txBox="1"/>
          <p:nvPr/>
        </p:nvSpPr>
        <p:spPr>
          <a:xfrm>
            <a:off x="623899" y="3865042"/>
            <a:ext cx="48483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Qual è il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luogo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migliore per uscire con gli amici nella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tua c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ittà?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3" name="Google Shape;113;p2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"/>
          <p:cNvSpPr txBox="1"/>
          <p:nvPr/>
        </p:nvSpPr>
        <p:spPr>
          <a:xfrm>
            <a:off x="6719887" y="4126779"/>
            <a:ext cx="48483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Qual è l'idea sbagliata più diffusa sull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a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tua città?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1" name="Google Shape;12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/>
          <p:nvPr/>
        </p:nvSpPr>
        <p:spPr>
          <a:xfrm>
            <a:off x="467137" y="420179"/>
            <a:ext cx="48483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In che modo la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tua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città promuove il senso di comunità tra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le persone che vi abitano?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3" name="Google Shape;123;p3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3"/>
          <p:cNvSpPr txBox="1"/>
          <p:nvPr/>
        </p:nvSpPr>
        <p:spPr>
          <a:xfrm>
            <a:off x="6467399" y="666475"/>
            <a:ext cx="53532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In che modo la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tua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città celebra la sua storia e la sua cultura?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6" name="Google Shape;126;p3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3"/>
          <p:cNvSpPr txBox="1"/>
          <p:nvPr/>
        </p:nvSpPr>
        <p:spPr>
          <a:xfrm>
            <a:off x="623862" y="3700742"/>
            <a:ext cx="48483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Quale questione o problema locale vorrest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i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fosse 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affrontato nella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tua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città?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9" name="Google Shape;129;p3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636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3"/>
          <p:cNvSpPr txBox="1"/>
          <p:nvPr/>
        </p:nvSpPr>
        <p:spPr>
          <a:xfrm>
            <a:off x="6719886" y="4193454"/>
            <a:ext cx="48483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Qual è il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luogo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più bello da visitare </a:t>
            </a:r>
            <a:r>
              <a:rPr b="1" lang="en-US" sz="320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nella tua</a:t>
            </a:r>
            <a:r>
              <a:rPr b="1" i="0" lang="en-US" sz="3200" u="none" cap="none" strike="noStrik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città?</a:t>
            </a:r>
            <a:endParaRPr b="1" i="0" sz="3200" u="none" cap="none" strike="noStrik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2023-04-14T10:54:15Z</dcterms:created>
  <dc:creator>Filipe Ribeiro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787152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S10.2.0</vt:lpwstr>
  </property>
</Properties>
</file>